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9" r:id="rId3"/>
    <p:sldId id="281" r:id="rId4"/>
    <p:sldId id="284" r:id="rId5"/>
    <p:sldId id="283" r:id="rId6"/>
    <p:sldId id="269" r:id="rId7"/>
    <p:sldId id="285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默认节" id="{21A54FC7-7213-104D-AFC6-D61E53BACE8E}">
          <p14:sldIdLst>
            <p14:sldId id="256"/>
            <p14:sldId id="259"/>
            <p14:sldId id="281"/>
            <p14:sldId id="284"/>
            <p14:sldId id="283"/>
            <p14:sldId id="269"/>
            <p14:sldId id="28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154" d="100"/>
          <a:sy n="154" d="100"/>
        </p:scale>
        <p:origin x="-232" y="-96"/>
      </p:cViewPr>
      <p:guideLst>
        <p:guide orient="horz" pos="1584"/>
        <p:guide pos="51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195522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1" y="1191255"/>
            <a:ext cx="745763" cy="45826"/>
            <a:chOff x="4580560" y="2589003"/>
            <a:chExt cx="1064463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4" y="2335503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0" y="2333253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536302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1" y="1191255"/>
            <a:ext cx="745763" cy="45826"/>
            <a:chOff x="4580560" y="2589003"/>
            <a:chExt cx="1064463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4" y="2335503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0" y="2333253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536302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1" y="1191255"/>
            <a:ext cx="745763" cy="45826"/>
            <a:chOff x="4580560" y="2589003"/>
            <a:chExt cx="1064463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4" y="2335503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0" y="2333253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36302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1" y="1191255"/>
            <a:ext cx="745763" cy="45826"/>
            <a:chOff x="4580560" y="2589003"/>
            <a:chExt cx="1064463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4" y="2335503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0" y="2333253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536302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1" y="4169130"/>
            <a:ext cx="745763" cy="45826"/>
            <a:chOff x="4580560" y="2589003"/>
            <a:chExt cx="1064463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4" y="2335503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0" y="2333253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36302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1" y="1191255"/>
            <a:ext cx="745763" cy="45826"/>
            <a:chOff x="4580560" y="2589003"/>
            <a:chExt cx="1064463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4" y="2335503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0" y="2333253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36302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1" y="4169130"/>
            <a:ext cx="745763" cy="45826"/>
            <a:chOff x="4580560" y="2589003"/>
            <a:chExt cx="1064463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4" y="2335503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0" y="2333253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729450" y="2272887"/>
            <a:ext cx="7688400" cy="1580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536302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36302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SzPct val="1000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rokennightvr.com/" TargetMode="External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5" Type="http://schemas.openxmlformats.org/officeDocument/2006/relationships/hyperlink" Target="https://vimeo.com/210342476" TargetMode="External"/><Relationship Id="rId6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5010950" cy="177808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altLang="zh-CN" sz="4800" dirty="0" smtClean="0">
                <a:latin typeface="Source Sans Pro"/>
                <a:cs typeface="Source Sans Pro"/>
              </a:rPr>
              <a:t>Cool </a:t>
            </a:r>
            <a:r>
              <a:rPr lang="en-US" sz="4800" dirty="0" smtClean="0">
                <a:latin typeface="Source Sans Pro"/>
                <a:cs typeface="Source Sans Pro"/>
              </a:rPr>
              <a:t>Projects</a:t>
            </a:r>
            <a:br>
              <a:rPr lang="en-US" sz="4800" dirty="0" smtClean="0">
                <a:latin typeface="Source Sans Pro"/>
                <a:cs typeface="Source Sans Pro"/>
              </a:rPr>
            </a:br>
            <a:r>
              <a:rPr lang="en-US" sz="4800" dirty="0" smtClean="0">
                <a:latin typeface="Source Sans Pro"/>
                <a:cs typeface="Source Sans Pro"/>
              </a:rPr>
              <a:t>Sharing</a:t>
            </a:r>
            <a:endParaRPr lang="en" sz="4800" dirty="0">
              <a:latin typeface="Source Sans Pro"/>
              <a:cs typeface="Source Sans Pro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787179" y="3956631"/>
            <a:ext cx="2594142" cy="90031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Yan Wu (Bella)</a:t>
            </a:r>
          </a:p>
          <a:p>
            <a:pPr lvl="0">
              <a:spcBef>
                <a:spcPts val="0"/>
              </a:spcBef>
              <a:buNone/>
            </a:pPr>
            <a:r>
              <a:rPr lang="en-US" sz="14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Major Studio 1-Section B</a:t>
            </a:r>
          </a:p>
          <a:p>
            <a:pPr lvl="0">
              <a:spcBef>
                <a:spcPts val="0"/>
              </a:spcBef>
              <a:buNone/>
            </a:pPr>
            <a:r>
              <a:rPr lang="en-US" sz="14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30 August</a:t>
            </a:r>
          </a:p>
          <a:p>
            <a:pPr lvl="0">
              <a:spcBef>
                <a:spcPts val="0"/>
              </a:spcBef>
              <a:buNone/>
            </a:pPr>
            <a:endParaRPr lang="en" i="1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6"/>
          <p:cNvSpPr txBox="1">
            <a:spLocks/>
          </p:cNvSpPr>
          <p:nvPr/>
        </p:nvSpPr>
        <p:spPr>
          <a:xfrm>
            <a:off x="729449" y="1322451"/>
            <a:ext cx="3385865" cy="739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600" dirty="0" smtClean="0">
                <a:latin typeface="Source Sans Pro"/>
                <a:cs typeface="Source Sans Pro"/>
              </a:rPr>
              <a:t>Broken Night</a:t>
            </a:r>
          </a:p>
        </p:txBody>
      </p:sp>
      <p:pic>
        <p:nvPicPr>
          <p:cNvPr id="3" name="图片 2" descr="pic-1.jpg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689" y="1556418"/>
            <a:ext cx="3609097" cy="2030664"/>
          </a:xfrm>
          <a:prstGeom prst="rect">
            <a:avLst/>
          </a:prstGeom>
        </p:spPr>
      </p:pic>
      <p:sp>
        <p:nvSpPr>
          <p:cNvPr id="10" name="Shape 87"/>
          <p:cNvSpPr txBox="1">
            <a:spLocks noGrp="1"/>
          </p:cNvSpPr>
          <p:nvPr>
            <p:ph type="subTitle" idx="1"/>
          </p:nvPr>
        </p:nvSpPr>
        <p:spPr>
          <a:xfrm>
            <a:off x="754192" y="2032244"/>
            <a:ext cx="2173537" cy="69422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Interactive VR Thriller</a:t>
            </a:r>
          </a:p>
          <a:p>
            <a:pPr lvl="0">
              <a:spcBef>
                <a:spcPts val="0"/>
              </a:spcBef>
              <a:buNone/>
            </a:pPr>
            <a:r>
              <a:rPr lang="en-US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by </a:t>
            </a:r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Eko</a:t>
            </a:r>
          </a:p>
          <a:p>
            <a:pPr lvl="0">
              <a:spcBef>
                <a:spcPts val="0"/>
              </a:spcBef>
              <a:buNone/>
            </a:pPr>
            <a:endParaRPr lang="en" i="1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pic-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670" y="1376337"/>
            <a:ext cx="5131135" cy="288626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9936" y="4795855"/>
            <a:ext cx="18287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accent1">
                    <a:lumMod val="50000"/>
                  </a:schemeClr>
                </a:solidFill>
                <a:latin typeface="Calibri"/>
                <a:cs typeface="Calibri"/>
              </a:rPr>
              <a:t>Broken Night | </a:t>
            </a:r>
            <a:r>
              <a:rPr lang="en-US" sz="1200" b="1" dirty="0" smtClean="0">
                <a:solidFill>
                  <a:srgbClr val="00A07A"/>
                </a:solidFill>
                <a:latin typeface="Calibri"/>
                <a:cs typeface="Calibri"/>
              </a:rPr>
              <a:t>About Eko</a:t>
            </a:r>
            <a:endParaRPr lang="en-US" sz="1200" b="1" dirty="0">
              <a:solidFill>
                <a:srgbClr val="00A07A"/>
              </a:solidFill>
              <a:latin typeface="Calibri"/>
              <a:cs typeface="Calibri"/>
            </a:endParaRPr>
          </a:p>
        </p:txBody>
      </p:sp>
      <p:pic>
        <p:nvPicPr>
          <p:cNvPr id="8" name="图片 7" descr="pic-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743" y="875562"/>
            <a:ext cx="1199420" cy="64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51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9936" y="4795855"/>
            <a:ext cx="19415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accent1">
                    <a:lumMod val="50000"/>
                  </a:schemeClr>
                </a:solidFill>
                <a:latin typeface="Calibri"/>
                <a:cs typeface="Calibri"/>
              </a:rPr>
              <a:t>Broken Night | </a:t>
            </a:r>
            <a:r>
              <a:rPr lang="en-US" sz="1200" b="1" dirty="0" smtClean="0">
                <a:solidFill>
                  <a:srgbClr val="00A07A"/>
                </a:solidFill>
                <a:latin typeface="Calibri"/>
                <a:cs typeface="Calibri"/>
              </a:rPr>
              <a:t>About Story</a:t>
            </a:r>
            <a:endParaRPr lang="en-US" sz="1200" b="1" dirty="0">
              <a:solidFill>
                <a:srgbClr val="00A07A"/>
              </a:solidFill>
              <a:latin typeface="Calibri"/>
              <a:cs typeface="Calibri"/>
            </a:endParaRPr>
          </a:p>
        </p:txBody>
      </p:sp>
      <p:pic>
        <p:nvPicPr>
          <p:cNvPr id="2" name="图片 1" descr="pic-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83" y="850824"/>
            <a:ext cx="1458110" cy="790149"/>
          </a:xfrm>
          <a:prstGeom prst="rect">
            <a:avLst/>
          </a:prstGeom>
        </p:spPr>
      </p:pic>
      <p:pic>
        <p:nvPicPr>
          <p:cNvPr id="5" name="图片 4" descr="pic-5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40" y="1380725"/>
            <a:ext cx="4055745" cy="2433446"/>
          </a:xfrm>
          <a:prstGeom prst="rect">
            <a:avLst/>
          </a:prstGeom>
        </p:spPr>
      </p:pic>
      <p:pic>
        <p:nvPicPr>
          <p:cNvPr id="3" name="图片 2" descr="pic-4.jpg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473" y="1380725"/>
            <a:ext cx="4055744" cy="243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63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86"/>
          <p:cNvSpPr txBox="1">
            <a:spLocks/>
          </p:cNvSpPr>
          <p:nvPr/>
        </p:nvSpPr>
        <p:spPr>
          <a:xfrm>
            <a:off x="737697" y="1322451"/>
            <a:ext cx="2082820" cy="9947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2800" dirty="0" smtClean="0">
                <a:latin typeface="Source Sans Pro"/>
                <a:cs typeface="Source Sans Pro"/>
              </a:rPr>
              <a:t>Why choose?</a:t>
            </a:r>
          </a:p>
        </p:txBody>
      </p:sp>
      <p:sp>
        <p:nvSpPr>
          <p:cNvPr id="12" name="Shape 86"/>
          <p:cNvSpPr txBox="1">
            <a:spLocks/>
          </p:cNvSpPr>
          <p:nvPr/>
        </p:nvSpPr>
        <p:spPr>
          <a:xfrm>
            <a:off x="3544720" y="1322451"/>
            <a:ext cx="2082820" cy="9947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2800" dirty="0" smtClean="0">
                <a:latin typeface="Source Sans Pro"/>
                <a:cs typeface="Source Sans Pro"/>
              </a:rPr>
              <a:t>Why successful?</a:t>
            </a:r>
          </a:p>
        </p:txBody>
      </p:sp>
      <p:sp>
        <p:nvSpPr>
          <p:cNvPr id="13" name="Shape 86"/>
          <p:cNvSpPr txBox="1">
            <a:spLocks/>
          </p:cNvSpPr>
          <p:nvPr/>
        </p:nvSpPr>
        <p:spPr>
          <a:xfrm>
            <a:off x="6655084" y="1321251"/>
            <a:ext cx="2082820" cy="9947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2800" dirty="0" smtClean="0">
                <a:latin typeface="Source Sans Pro"/>
                <a:cs typeface="Source Sans Pro"/>
              </a:rPr>
              <a:t>Which domains?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739855" y="2532371"/>
            <a:ext cx="23519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en-US" sz="1600" dirty="0" smtClean="0">
                <a:latin typeface="Calibri"/>
                <a:cs typeface="Calibri"/>
              </a:rPr>
              <a:t>Interactive storytelling</a:t>
            </a:r>
          </a:p>
          <a:p>
            <a:pPr marL="285750" indent="-285750">
              <a:buFont typeface="Wingdings" charset="2"/>
              <a:buChar char="ü"/>
            </a:pPr>
            <a:r>
              <a:rPr lang="en-US" sz="1600" dirty="0">
                <a:latin typeface="Calibri"/>
                <a:cs typeface="Calibri"/>
              </a:rPr>
              <a:t>F</a:t>
            </a:r>
            <a:r>
              <a:rPr lang="en-US" sz="1600" dirty="0" smtClean="0">
                <a:latin typeface="Calibri"/>
                <a:cs typeface="Calibri"/>
              </a:rPr>
              <a:t>ilm</a:t>
            </a:r>
          </a:p>
          <a:p>
            <a:pPr marL="285750" indent="-285750">
              <a:buFont typeface="Wingdings" charset="2"/>
              <a:buChar char="ü"/>
            </a:pPr>
            <a:r>
              <a:rPr lang="en-US" sz="1600" dirty="0" smtClean="0">
                <a:latin typeface="Calibri"/>
                <a:cs typeface="Calibri"/>
              </a:rPr>
              <a:t>VR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9936" y="4795855"/>
            <a:ext cx="22148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accent1">
                    <a:lumMod val="50000"/>
                  </a:schemeClr>
                </a:solidFill>
                <a:latin typeface="Calibri"/>
                <a:cs typeface="Calibri"/>
              </a:rPr>
              <a:t>Broken Night | </a:t>
            </a:r>
            <a:r>
              <a:rPr lang="en-US" sz="1200" b="1" dirty="0" smtClean="0">
                <a:solidFill>
                  <a:srgbClr val="00A07A"/>
                </a:solidFill>
                <a:latin typeface="Calibri"/>
                <a:cs typeface="Calibri"/>
              </a:rPr>
              <a:t>Three Questions</a:t>
            </a:r>
            <a:endParaRPr lang="en-US" sz="1200" b="1" dirty="0">
              <a:solidFill>
                <a:srgbClr val="00A07A"/>
              </a:solidFill>
              <a:latin typeface="Calibri"/>
              <a:cs typeface="Calibri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693577" y="2532495"/>
            <a:ext cx="16850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en-US" sz="1600" dirty="0" smtClean="0">
                <a:latin typeface="Calibri"/>
                <a:cs typeface="Calibri"/>
              </a:rPr>
              <a:t>Entertainment</a:t>
            </a:r>
          </a:p>
          <a:p>
            <a:pPr marL="285750" indent="-285750">
              <a:buFont typeface="Wingdings" charset="2"/>
              <a:buChar char="ü"/>
            </a:pPr>
            <a:r>
              <a:rPr lang="en-US" sz="1600" dirty="0" smtClean="0">
                <a:latin typeface="Calibri"/>
                <a:cs typeface="Calibri"/>
              </a:rPr>
              <a:t>VR</a:t>
            </a:r>
            <a:endParaRPr lang="en-US" sz="1600" dirty="0">
              <a:latin typeface="Calibri"/>
              <a:cs typeface="Calibri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552126" y="2524946"/>
            <a:ext cx="2300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en-US" sz="1600" dirty="0" smtClean="0">
                <a:latin typeface="Calibri"/>
                <a:cs typeface="Calibri"/>
              </a:rPr>
              <a:t>Thriller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sz="1600" dirty="0" smtClean="0">
                <a:latin typeface="Calibri"/>
                <a:cs typeface="Calibri"/>
              </a:rPr>
              <a:t>Immersive experience</a:t>
            </a:r>
          </a:p>
          <a:p>
            <a:pPr marL="285750" indent="-285750">
              <a:buFont typeface="Wingdings" charset="2"/>
              <a:buChar char="ü"/>
            </a:pPr>
            <a:r>
              <a:rPr lang="en-US" sz="1600" dirty="0" smtClean="0">
                <a:latin typeface="Calibri"/>
                <a:cs typeface="Calibri"/>
              </a:rPr>
              <a:t>Game-like</a:t>
            </a:r>
          </a:p>
        </p:txBody>
      </p:sp>
    </p:spTree>
    <p:extLst>
      <p:ext uri="{BB962C8B-B14F-4D97-AF65-F5344CB8AC3E}">
        <p14:creationId xmlns:p14="http://schemas.microsoft.com/office/powerpoint/2010/main" val="2489714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2" grpId="0" uiExpand="1"/>
      <p:bldP spid="9" grpId="0" uiExpand="1"/>
      <p:bldP spid="10" grpId="0" uiExpan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6"/>
          <p:cNvSpPr txBox="1">
            <a:spLocks/>
          </p:cNvSpPr>
          <p:nvPr/>
        </p:nvSpPr>
        <p:spPr>
          <a:xfrm>
            <a:off x="737697" y="1322451"/>
            <a:ext cx="2082820" cy="62362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Raleway"/>
              <a:buNone/>
              <a:defRPr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2800" dirty="0" smtClean="0">
                <a:latin typeface="Source Sans Pro"/>
                <a:cs typeface="Source Sans Pro"/>
              </a:rPr>
              <a:t>Links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49690" y="2190331"/>
            <a:ext cx="2549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http://www.brokennightvr.com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57937" y="2735031"/>
            <a:ext cx="2609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https://company.helloeko.com/</a:t>
            </a:r>
          </a:p>
        </p:txBody>
      </p:sp>
    </p:spTree>
    <p:extLst>
      <p:ext uri="{BB962C8B-B14F-4D97-AF65-F5344CB8AC3E}">
        <p14:creationId xmlns:p14="http://schemas.microsoft.com/office/powerpoint/2010/main" val="1793216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5010950" cy="98048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4800" dirty="0" smtClean="0">
                <a:latin typeface="Source Sans Pro"/>
                <a:cs typeface="Source Sans Pro"/>
              </a:rPr>
              <a:t>Thank</a:t>
            </a:r>
            <a:r>
              <a:rPr lang="en-US" sz="4800" dirty="0">
                <a:latin typeface="Source Sans Pro"/>
                <a:cs typeface="Source Sans Pro"/>
              </a:rPr>
              <a:t> </a:t>
            </a:r>
            <a:r>
              <a:rPr lang="en-US" sz="4800" dirty="0" smtClean="0">
                <a:latin typeface="Source Sans Pro"/>
                <a:cs typeface="Source Sans Pro"/>
              </a:rPr>
              <a:t>you!</a:t>
            </a:r>
            <a:endParaRPr lang="en" sz="4800" dirty="0">
              <a:latin typeface="Source Sans Pro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627241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1250</TotalTime>
  <Words>73</Words>
  <Application>Microsoft Macintosh PowerPoint</Application>
  <PresentationFormat>全屏显示(16:9)</PresentationFormat>
  <Paragraphs>25</Paragraphs>
  <Slides>7</Slides>
  <Notes>7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streamline</vt:lpstr>
      <vt:lpstr>Cool Projects Sharing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Catastrophe</dc:title>
  <cp:lastModifiedBy>Wu</cp:lastModifiedBy>
  <cp:revision>138</cp:revision>
  <dcterms:modified xsi:type="dcterms:W3CDTF">2017-08-30T17:24:27Z</dcterms:modified>
</cp:coreProperties>
</file>